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Default Extension="jpeg" ContentType="image/jpeg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6"/>
  </p:notesMasterIdLst>
  <p:sldIdLst>
    <p:sldId id="256" r:id="rId2"/>
    <p:sldId id="257" r:id="rId3"/>
    <p:sldId id="286" r:id="rId4"/>
    <p:sldId id="258" r:id="rId5"/>
    <p:sldId id="284" r:id="rId6"/>
    <p:sldId id="285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68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7" r:id="rId30"/>
    <p:sldId id="289" r:id="rId31"/>
    <p:sldId id="290" r:id="rId32"/>
    <p:sldId id="283" r:id="rId33"/>
    <p:sldId id="260" r:id="rId34"/>
    <p:sldId id="291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CFFFEF"/>
    <a:srgbClr val="CFFFC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6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73990F-26E2-8347-B86E-FC544C4972C9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7E56D6-FCA2-9748-8902-E84B82DDF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7E56D6-FCA2-9748-8902-E84B82DDFBCD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2">
            <a:lumMod val="75000"/>
            <a:alpha val="6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CD483-48B8-AD44-BB82-D26B4A101E93}" type="datetimeFigureOut">
              <a:rPr lang="en-US" smtClean="0"/>
              <a:pPr/>
              <a:t>2/7/15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F11CBB-C9CB-BA42-9501-E5B823C5CE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hyperlink" Target="http://theselfishyears.com/2013/04/24/the-delicious-food-of-the-hui-muslim-quarter/" TargetMode="External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hyperlink" Target="http://www.chinatouronline.com/china-travel/xian/xian-attractions/Shaanxi-History-Museum_37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hyperlink" Target="http://en.wikipedia.org/wiki/Giant_Wild_Goose_Pagoda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hyperlink" Target="http://en.wikipedia.org/wiki/Xi'an_Conservatory_of_Music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Relationship Id="rId3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isemn.org/languages/start-here/before-your-trip/teacher-workshop/china-programs.html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http://www.shsbnu.net/info/data/resource/2fz/index.html" TargetMode="External"/><Relationship Id="rId3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9443" y="857589"/>
            <a:ext cx="572813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</a:rPr>
              <a:t>Second Parent Meeting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China Trip___ Washington Technology Magnet School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88774" y="2735601"/>
            <a:ext cx="4820926" cy="20313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Date: Jan. 29, 2015  Thursday</a:t>
            </a:r>
          </a:p>
          <a:p>
            <a:endParaRPr lang="en-US" dirty="0" smtClean="0"/>
          </a:p>
          <a:p>
            <a:r>
              <a:rPr lang="en-US" dirty="0" smtClean="0"/>
              <a:t>Place: Washington, room 2408</a:t>
            </a:r>
          </a:p>
          <a:p>
            <a:endParaRPr lang="en-US" dirty="0"/>
          </a:p>
          <a:p>
            <a:r>
              <a:rPr lang="en-US" dirty="0" smtClean="0"/>
              <a:t>Time: 4 – 5 pm</a:t>
            </a:r>
          </a:p>
          <a:p>
            <a:endParaRPr lang="en-US" dirty="0" smtClean="0"/>
          </a:p>
          <a:p>
            <a:r>
              <a:rPr lang="en-US" dirty="0" smtClean="0"/>
              <a:t>Trip participants and their parents / guardians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2113" y="1503363"/>
            <a:ext cx="11049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55688"/>
            <a:ext cx="3683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43000" y="4000831"/>
            <a:ext cx="33020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112716" y="5178102"/>
            <a:ext cx="290506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Shanghai Financial Center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523869" y="5764302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3/27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4003" y="864044"/>
            <a:ext cx="3242802" cy="5447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991260" y="2160013"/>
            <a:ext cx="110855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Boat ride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85131" y="3218418"/>
            <a:ext cx="234049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Suzhou Grand Canal</a:t>
            </a:r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56805" y="3587750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94095" y="283538"/>
            <a:ext cx="2603202" cy="18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2540075" y="488500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3/28</a:t>
            </a:r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54903" y="479425"/>
            <a:ext cx="217334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French Concession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334349" y="1131927"/>
            <a:ext cx="124110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Tianzifang</a:t>
            </a:r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8862" y="479425"/>
            <a:ext cx="232410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2755" y="1685925"/>
            <a:ext cx="3048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27818" y="3175826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37054" y="4725226"/>
            <a:ext cx="3251201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734128" y="1313523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3/28</a:t>
            </a:r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7181" y="1455542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6481" y="643977"/>
            <a:ext cx="3327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29686" y="4155181"/>
            <a:ext cx="7314195" cy="240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061116" y="575466"/>
            <a:ext cx="177558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Dinner and visit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73309" y="607911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3/28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8799" y="813924"/>
            <a:ext cx="316957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Visit Muslin Quarter--evening</a:t>
            </a:r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749300"/>
            <a:ext cx="35052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4374" y="1973546"/>
            <a:ext cx="4632325" cy="308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325651" y="6135893"/>
            <a:ext cx="8648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http://theselfishyears.com/2013/04/24/the-delicious-food-of-the-hui-muslim-quarter/</a:t>
            </a:r>
            <a:endParaRPr lang="en-US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865727" y="1367922"/>
            <a:ext cx="82633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dinner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19681" y="412633"/>
            <a:ext cx="173737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3/29 air to Xian</a:t>
            </a:r>
            <a:endParaRPr lang="en-US" dirty="0"/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8369" y="3733800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0298" y="2062678"/>
            <a:ext cx="2622045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Visit</a:t>
            </a:r>
          </a:p>
          <a:p>
            <a:r>
              <a:rPr lang="en-US" dirty="0" smtClean="0"/>
              <a:t>Shanxi </a:t>
            </a:r>
            <a:r>
              <a:rPr lang="en-US" dirty="0" smtClean="0"/>
              <a:t>History Museum</a:t>
            </a:r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7233" y="670411"/>
            <a:ext cx="38227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4933" y="3175000"/>
            <a:ext cx="3784600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42751" y="6100825"/>
            <a:ext cx="8047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http://www.chinatouronline.com/china-travel/xian/xian-attractions/Shaanxi-History-Museum_37.html</a:t>
            </a:r>
            <a:endParaRPr lang="en-US" sz="1400" dirty="0" smtClean="0"/>
          </a:p>
          <a:p>
            <a:endParaRPr lang="en-US" sz="1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115392" y="901011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3/30</a:t>
            </a:r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13112" y="1346089"/>
            <a:ext cx="95459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To Xian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90410" y="2724746"/>
            <a:ext cx="4038122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Visit School—classroom activities</a:t>
            </a:r>
          </a:p>
          <a:p>
            <a:endParaRPr lang="en-US" dirty="0" smtClean="0"/>
          </a:p>
          <a:p>
            <a:r>
              <a:rPr lang="en-US" dirty="0" smtClean="0"/>
              <a:t>Waiting for more </a:t>
            </a:r>
            <a:r>
              <a:rPr lang="en-US" dirty="0" smtClean="0"/>
              <a:t>information</a:t>
            </a:r>
          </a:p>
          <a:p>
            <a:endParaRPr lang="en-US" dirty="0" smtClean="0"/>
          </a:p>
          <a:p>
            <a:r>
              <a:rPr lang="en-US" dirty="0" smtClean="0"/>
              <a:t>Performance by Washington students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20001" y="2116834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3/29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4685" y="452980"/>
            <a:ext cx="3386767" cy="239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6675" y="2668343"/>
            <a:ext cx="3880501" cy="255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226618" y="5655749"/>
            <a:ext cx="5804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http://en.wikipedia.org/wiki/Giant_Wild_Goose_Pagoda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04219" y="716710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3/30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637771" y="1248146"/>
            <a:ext cx="223769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Wild Goose Pagoda</a:t>
            </a:r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13250" y="638175"/>
            <a:ext cx="381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3250" y="3255963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136246" y="5766804"/>
            <a:ext cx="6420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http://en.wikipedia.org/wiki/Xi%27an_Conservatory_of_Music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6246" y="1161545"/>
            <a:ext cx="1506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3/30 evening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444774" y="2402443"/>
            <a:ext cx="363599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Xian Conservatory music fountain 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85816" y="814410"/>
            <a:ext cx="295587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Ancient City wall– bike ride</a:t>
            </a:r>
            <a:endParaRPr lang="en-US" dirty="0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71004" y="1798807"/>
            <a:ext cx="5720597" cy="4182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5514352" y="835878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3/31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79257" y="716467"/>
            <a:ext cx="7565952" cy="517064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Report since first parent meeting on Sept. 30, 2014</a:t>
            </a:r>
          </a:p>
          <a:p>
            <a:endParaRPr lang="en-US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Accomplishment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Accomplished 2 fund raising events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Successfully completed the travel document and photo copy to ISE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Successfully completed the 20% payment to ISE</a:t>
            </a:r>
          </a:p>
          <a:p>
            <a:pPr marL="342900" indent="-342900"/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 smtClean="0"/>
              <a:t>Preparation done so far:</a:t>
            </a:r>
          </a:p>
          <a:p>
            <a:pPr marL="342900" indent="-342900"/>
            <a:r>
              <a:rPr lang="en-US" dirty="0" smtClean="0"/>
              <a:t>      a. Home stay letter (accommodation in Beijing has been changed)</a:t>
            </a:r>
          </a:p>
          <a:p>
            <a:pPr marL="342900" indent="-342900"/>
            <a:r>
              <a:rPr lang="en-US" dirty="0" smtClean="0"/>
              <a:t>      </a:t>
            </a:r>
            <a:r>
              <a:rPr lang="en-US" dirty="0" err="1" smtClean="0"/>
              <a:t>b</a:t>
            </a:r>
            <a:r>
              <a:rPr lang="en-US" dirty="0" smtClean="0"/>
              <a:t>. Reading materials relating to the cities distributed to participants to read</a:t>
            </a:r>
          </a:p>
          <a:p>
            <a:pPr marL="342900" indent="-342900"/>
            <a:r>
              <a:rPr lang="en-US" dirty="0" smtClean="0"/>
              <a:t>      </a:t>
            </a:r>
            <a:r>
              <a:rPr lang="en-US" dirty="0" err="1" smtClean="0"/>
              <a:t>c</a:t>
            </a:r>
            <a:r>
              <a:rPr lang="en-US" dirty="0" smtClean="0"/>
              <a:t>. Weather information has been posted during March and April on the web site</a:t>
            </a:r>
          </a:p>
          <a:p>
            <a:pPr marL="342900" indent="-342900"/>
            <a:r>
              <a:rPr lang="en-US" dirty="0" smtClean="0"/>
              <a:t>      </a:t>
            </a:r>
            <a:r>
              <a:rPr lang="en-US" dirty="0" err="1" smtClean="0"/>
              <a:t>d</a:t>
            </a:r>
            <a:r>
              <a:rPr lang="en-US" dirty="0" smtClean="0"/>
              <a:t>. Travel language within China has been posted on the website as well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85026" y="4271684"/>
            <a:ext cx="3258974" cy="237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1915559" y="694999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3/31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22306" y="325667"/>
            <a:ext cx="3062720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Ancient City </a:t>
            </a:r>
            <a:r>
              <a:rPr lang="en-US" dirty="0" err="1" smtClean="0"/>
              <a:t>Wall__bike</a:t>
            </a:r>
            <a:r>
              <a:rPr lang="en-US" dirty="0" smtClean="0"/>
              <a:t> ride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15559" y="1247418"/>
            <a:ext cx="5510879" cy="319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88106" y="1530634"/>
            <a:ext cx="202309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Terracotta Warrior</a:t>
            </a:r>
            <a:endParaRPr lang="en-US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0326" y="874686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7575" y="3602974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7885" y="2735263"/>
            <a:ext cx="24130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830918" y="380066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3/31</a:t>
            </a:r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9496" y="4400550"/>
            <a:ext cx="32258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81575" y="757238"/>
            <a:ext cx="3556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48275" y="2643849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7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73841" y="4400550"/>
            <a:ext cx="33909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848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83825" y="1256373"/>
            <a:ext cx="2997750" cy="385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1478270" y="151978"/>
            <a:ext cx="5055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4/1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51567" y="521310"/>
            <a:ext cx="3396708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Train to Beijing and to the dorm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8888" y="93663"/>
            <a:ext cx="254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68863" y="3251200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2075" y="385763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84313" y="4152586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2156" y="1730375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1107212" y="201097"/>
            <a:ext cx="2160267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Beijing to </a:t>
            </a:r>
            <a:r>
              <a:rPr lang="en-US" dirty="0" smtClean="0"/>
              <a:t>dorm first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2156" y="1150568"/>
            <a:ext cx="233170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Dinner at </a:t>
            </a:r>
            <a:r>
              <a:rPr lang="en-US" dirty="0" err="1" smtClean="0"/>
              <a:t>Wangfujing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53075" y="683779"/>
            <a:ext cx="5055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4/1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5762" y="1128978"/>
            <a:ext cx="399937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Tiananmen Square --- Forbidden City</a:t>
            </a:r>
            <a:endParaRPr lang="en-US" dirty="0"/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37200" y="608013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03675" y="3811588"/>
            <a:ext cx="35433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450" y="1700213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164781" y="423488"/>
            <a:ext cx="5055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4/2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82988" y="4113213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2888" y="1649413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638175"/>
            <a:ext cx="3060700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969390" y="379945"/>
            <a:ext cx="5055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4/2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07510" y="1031278"/>
            <a:ext cx="195107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Heavenly Temple</a:t>
            </a:r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2530" y="515937"/>
            <a:ext cx="3946158" cy="295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73329" y="3711574"/>
            <a:ext cx="4325856" cy="2868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773329" y="705611"/>
            <a:ext cx="5055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4/2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73329" y="1856422"/>
            <a:ext cx="112163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shopping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9-29 at 6.17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84" y="471410"/>
            <a:ext cx="4134543" cy="3002380"/>
          </a:xfrm>
          <a:prstGeom prst="rect">
            <a:avLst/>
          </a:prstGeom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3311" y="3994846"/>
            <a:ext cx="34036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2377250" y="358355"/>
            <a:ext cx="5055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4/3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54961" y="6013114"/>
            <a:ext cx="271221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End with Farewell </a:t>
            </a:r>
            <a:r>
              <a:rPr lang="en-US" dirty="0" smtClean="0"/>
              <a:t>dinner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35095" y="3994846"/>
            <a:ext cx="1018616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Hou</a:t>
            </a:r>
            <a:r>
              <a:rPr lang="en-US" dirty="0" smtClean="0"/>
              <a:t> </a:t>
            </a:r>
            <a:r>
              <a:rPr lang="en-US" dirty="0" err="1" smtClean="0"/>
              <a:t>Hai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850129" y="1975712"/>
            <a:ext cx="12663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Great Wall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08413" y="601663"/>
            <a:ext cx="36068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54300" y="3570288"/>
            <a:ext cx="35052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2148745" y="1063845"/>
            <a:ext cx="50555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4/4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94052" y="2480231"/>
            <a:ext cx="225032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Beijing Airport to US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1-27 at 5.03.00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778" y="1549488"/>
            <a:ext cx="6654129" cy="40830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2082" y="521067"/>
            <a:ext cx="144218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Planning…..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1-27 at 4.59.33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7162" y="0"/>
            <a:ext cx="544512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1-27 at 5.06.22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937" y="963587"/>
            <a:ext cx="7153111" cy="54384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1487" y="336522"/>
            <a:ext cx="1172779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Attention: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1-27 at 5.28.26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004" y="1419803"/>
            <a:ext cx="8089900" cy="4064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3198" y="662189"/>
            <a:ext cx="291791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Required Code of Conduct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7473" y="499356"/>
            <a:ext cx="4456731" cy="48013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b="1" dirty="0" smtClean="0"/>
              <a:t>Document</a:t>
            </a:r>
            <a:r>
              <a:rPr lang="en-US" b="1" dirty="0" smtClean="0"/>
              <a:t> </a:t>
            </a:r>
            <a:r>
              <a:rPr lang="en-US" b="1" dirty="0" smtClean="0"/>
              <a:t>and get ready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dirty="0" smtClean="0"/>
              <a:t>Permission </a:t>
            </a:r>
            <a:r>
              <a:rPr lang="en-US" dirty="0" err="1" smtClean="0"/>
              <a:t>ise</a:t>
            </a:r>
            <a:r>
              <a:rPr lang="en-US" dirty="0" smtClean="0"/>
              <a:t> to travel</a:t>
            </a:r>
          </a:p>
          <a:p>
            <a:r>
              <a:rPr lang="en-US" dirty="0" smtClean="0"/>
              <a:t>Permission for medical treatment oversea</a:t>
            </a:r>
          </a:p>
          <a:p>
            <a:r>
              <a:rPr lang="en-US" dirty="0" smtClean="0"/>
              <a:t>Core insurance</a:t>
            </a:r>
          </a:p>
          <a:p>
            <a:r>
              <a:rPr lang="en-US" dirty="0" smtClean="0"/>
              <a:t>Packing list</a:t>
            </a:r>
          </a:p>
          <a:p>
            <a:r>
              <a:rPr lang="en-US" dirty="0" smtClean="0"/>
              <a:t>Flight information _ not flight detail</a:t>
            </a:r>
          </a:p>
          <a:p>
            <a:r>
              <a:rPr lang="en-US" dirty="0" smtClean="0"/>
              <a:t>Dorm stay info</a:t>
            </a:r>
          </a:p>
          <a:p>
            <a:r>
              <a:rPr lang="en-US" dirty="0" smtClean="0"/>
              <a:t>Visa info</a:t>
            </a:r>
          </a:p>
          <a:p>
            <a:r>
              <a:rPr lang="en-US" dirty="0" smtClean="0"/>
              <a:t>Call chain</a:t>
            </a:r>
          </a:p>
          <a:p>
            <a:r>
              <a:rPr lang="en-US" dirty="0" smtClean="0"/>
              <a:t>Spending money</a:t>
            </a:r>
          </a:p>
          <a:p>
            <a:r>
              <a:rPr lang="en-US" dirty="0" smtClean="0"/>
              <a:t>Phone</a:t>
            </a:r>
          </a:p>
          <a:p>
            <a:r>
              <a:rPr lang="en-US" dirty="0" smtClean="0"/>
              <a:t>Tip</a:t>
            </a:r>
          </a:p>
          <a:p>
            <a:r>
              <a:rPr lang="en-US" dirty="0" smtClean="0"/>
              <a:t>Self added program??</a:t>
            </a:r>
          </a:p>
          <a:p>
            <a:r>
              <a:rPr lang="en-US" dirty="0" smtClean="0"/>
              <a:t>Phone call- call blast system??</a:t>
            </a:r>
          </a:p>
          <a:p>
            <a:r>
              <a:rPr lang="en-US" dirty="0" smtClean="0"/>
              <a:t>Parent encouragement</a:t>
            </a:r>
          </a:p>
          <a:p>
            <a:r>
              <a:rPr lang="en-US" dirty="0" smtClean="0"/>
              <a:t>Performance visit school 2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18936" y="531922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http://www.isemn.org/languages/start-here/before-your-trip/teacher-workshop/china-programs.html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1-24 at 3.48.3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315" y="1400046"/>
            <a:ext cx="7635152" cy="48196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019" y="640721"/>
            <a:ext cx="2942795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Alternative for free time…..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6234" y="3429000"/>
            <a:ext cx="65143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http://www.shsbnu.net/info/data/resource/2fz/index.html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7530" y="954583"/>
            <a:ext cx="7931244" cy="1393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096357" y="2746457"/>
            <a:ext cx="7074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It is the school the participants will spend at the dorm of this school.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1-24 at 3.03.19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733" y="705611"/>
            <a:ext cx="7466722" cy="551707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1-26 at 9.55.2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093" y="1390539"/>
            <a:ext cx="6154799" cy="3670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5-01-26 at 9.55.15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333" y="857590"/>
            <a:ext cx="7174354" cy="502612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5175" y="300038"/>
            <a:ext cx="38862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75" y="1353011"/>
            <a:ext cx="3289300" cy="246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5175" y="3528275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966097" y="4581046"/>
            <a:ext cx="1891451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Shanghai Airport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69369" y="5232380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3/26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679450"/>
            <a:ext cx="34290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25" y="1366838"/>
            <a:ext cx="349250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92625" y="3853772"/>
            <a:ext cx="3032526" cy="1988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1042082" y="4591902"/>
            <a:ext cx="178888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err="1" smtClean="0"/>
              <a:t>Yuyuan</a:t>
            </a:r>
            <a:r>
              <a:rPr lang="en-US" dirty="0" smtClean="0"/>
              <a:t> Garden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921339" y="5254091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3/27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72050" y="777875"/>
            <a:ext cx="34290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26030" y="2449899"/>
            <a:ext cx="3606800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1025" y="777875"/>
            <a:ext cx="38100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23127" y="4697799"/>
            <a:ext cx="6182303" cy="1942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911822" y="3495490"/>
            <a:ext cx="1185654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The Bund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64759" y="4070835"/>
            <a:ext cx="633933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3/27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</TotalTime>
  <Words>504</Words>
  <Application>Microsoft Macintosh PowerPoint</Application>
  <PresentationFormat>On-screen Show (4:3)</PresentationFormat>
  <Paragraphs>110</Paragraphs>
  <Slides>34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St. Paul Public Schools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IT DEPT</dc:creator>
  <cp:lastModifiedBy>IT DEPT</cp:lastModifiedBy>
  <cp:revision>13</cp:revision>
  <dcterms:created xsi:type="dcterms:W3CDTF">2015-02-08T03:00:04Z</dcterms:created>
  <dcterms:modified xsi:type="dcterms:W3CDTF">2015-02-08T03:21:39Z</dcterms:modified>
</cp:coreProperties>
</file>